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75" r:id="rId3"/>
    <p:sldId id="276" r:id="rId4"/>
    <p:sldId id="259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009900"/>
    <a:srgbClr val="FF6600"/>
    <a:srgbClr val="FF5050"/>
    <a:srgbClr val="00CCFF"/>
    <a:srgbClr val="CC0099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C85E5A-4DF3-4A27-BF60-A53BC6B87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CF05-9022-47E5-97E2-960837A31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6324-0222-4BB8-8833-2FD01EC50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DF72-A1B6-43A1-8F19-29F5CCE40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611-5D45-4419-B7BE-CA3A3505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2B5F-5793-4330-8676-AD0E5414B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6AB296-AD45-4756-9BB2-17520FE85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B47BC-CFED-4FD3-9EB9-F8D31B86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0BC29E-D343-4BF1-8FE1-10558297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007D2D-0477-45D4-82B7-5D208B726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1FBE-4ED1-415D-B09C-A0C65DBE7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B6ACC3-DBEB-4846-B13D-E51D56445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1F0C8D-75AB-490A-8BCA-01CE9AD0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BF3101D1-1B72-40DE-B4E3-6CA9E5182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9" r:id="rId2"/>
    <p:sldLayoutId id="2147483736" r:id="rId3"/>
    <p:sldLayoutId id="2147483737" r:id="rId4"/>
    <p:sldLayoutId id="2147483738" r:id="rId5"/>
    <p:sldLayoutId id="2147483739" r:id="rId6"/>
    <p:sldLayoutId id="2147483730" r:id="rId7"/>
    <p:sldLayoutId id="2147483740" r:id="rId8"/>
    <p:sldLayoutId id="2147483741" r:id="rId9"/>
    <p:sldLayoutId id="2147483731" r:id="rId10"/>
    <p:sldLayoutId id="2147483732" r:id="rId11"/>
    <p:sldLayoutId id="2147483733" r:id="rId12"/>
    <p:sldLayoutId id="2147483734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989888" cy="2952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rgbClr val="0000FF"/>
                </a:solidFill>
                <a:latin typeface="Times New Roman" pitchFamily="18" charset="0"/>
              </a:rPr>
              <a:t>Семинар</a:t>
            </a:r>
            <a:r>
              <a:rPr lang="ru-RU" sz="4000" b="0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4000" b="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</a:rPr>
              <a:t>«Современные технологии обучения дошкольников»</a:t>
            </a:r>
            <a:r>
              <a:rPr lang="ru-RU" b="0" dirty="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ru-RU" b="0" dirty="0" smtClean="0">
                <a:solidFill>
                  <a:srgbClr val="0000CC"/>
                </a:solidFill>
                <a:latin typeface="Times New Roman" pitchFamily="18" charset="0"/>
              </a:rPr>
            </a:br>
            <a:endParaRPr lang="ru-RU" b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5157191"/>
            <a:ext cx="4680520" cy="1368153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Набиева Роза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</a:rPr>
              <a:t>Мусовна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R="0"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МБДОУ «ЦРР  детский сад №8 «Солнышко»   </a:t>
            </a:r>
          </a:p>
        </p:txBody>
      </p:sp>
      <p:pic>
        <p:nvPicPr>
          <p:cNvPr id="9220" name="Picture 4" descr="0_786f0_291acc1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068638"/>
            <a:ext cx="19558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lonko9y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11128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0-11BAC38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3500438"/>
            <a:ext cx="2971800" cy="2971800"/>
          </a:xfrm>
          <a:noFill/>
        </p:spPr>
      </p:pic>
      <p:sp>
        <p:nvSpPr>
          <p:cNvPr id="10243" name="Текст 5"/>
          <p:cNvSpPr>
            <a:spLocks noGrp="1"/>
          </p:cNvSpPr>
          <p:nvPr>
            <p:ph type="body" sz="half" idx="1"/>
          </p:nvPr>
        </p:nvSpPr>
        <p:spPr>
          <a:xfrm>
            <a:off x="1619250" y="1628775"/>
            <a:ext cx="4392613" cy="4103688"/>
          </a:xfrm>
        </p:spPr>
        <p:txBody>
          <a:bodyPr/>
          <a:lstStyle/>
          <a:p>
            <a:pPr eaLnBrk="1" hangingPunct="1"/>
            <a:r>
              <a:rPr kumimoji="1" lang="ru-RU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Проблемная ситуация – это познавательная задача, которая характеризуется противоречием между имеющимися знаниями, умениями, отношениями и предъявляемым требованием.</a:t>
            </a:r>
            <a:endParaRPr kumimoji="1" lang="ru-RU" sz="3600" smtClean="0">
              <a:solidFill>
                <a:srgbClr val="990099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10244" name="Picture 5" descr="s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905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vremyzprovojdenie-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620713"/>
            <a:ext cx="1300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3042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C0099"/>
                </a:solidFill>
                <a:latin typeface="Times New Roman" pitchFamily="18" charset="0"/>
              </a:rPr>
              <a:t/>
            </a:r>
            <a:br>
              <a:rPr lang="ru-RU" sz="2400" i="1" dirty="0" smtClean="0">
                <a:solidFill>
                  <a:srgbClr val="CC0099"/>
                </a:solidFill>
                <a:latin typeface="Times New Roman" pitchFamily="18" charset="0"/>
              </a:rPr>
            </a:br>
            <a:endParaRPr lang="ru-RU" sz="2400" i="1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549275"/>
            <a:ext cx="6481763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9900FF"/>
                </a:solidFill>
                <a:latin typeface="Times New Roman" pitchFamily="18" charset="0"/>
              </a:rPr>
              <a:t>Проблемная ситуация, по мнению психологов, составляет необходимую закономерность творческого мышления, его начальный момент.</a:t>
            </a:r>
            <a:endParaRPr lang="ru-RU" smtClean="0">
              <a:solidFill>
                <a:srgbClr val="99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9900FF"/>
                </a:solidFill>
                <a:latin typeface="Times New Roman" pitchFamily="18" charset="0"/>
              </a:rPr>
              <a:t>Что же включает в себя проблемная ситуация? Психологи выделяют три основных компонента:</a:t>
            </a:r>
            <a:endParaRPr lang="ru-RU" smtClean="0">
              <a:solidFill>
                <a:srgbClr val="99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*неизвестное, то есть новое знание, которое усваивает ребенок или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   способ деятельности;</a:t>
            </a:r>
            <a:endParaRPr lang="ru-RU" smtClean="0">
              <a:solidFill>
                <a:srgbClr val="CC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*познавательная деятельность;</a:t>
            </a:r>
            <a:endParaRPr lang="ru-RU" smtClean="0">
              <a:solidFill>
                <a:srgbClr val="CC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C0099"/>
                </a:solidFill>
                <a:latin typeface="Times New Roman" pitchFamily="18" charset="0"/>
              </a:rPr>
              <a:t>*творческие возможности и достигнутый уровень знаний.</a:t>
            </a:r>
            <a:endParaRPr lang="ru-RU" smtClean="0">
              <a:solidFill>
                <a:srgbClr val="CC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pic>
        <p:nvPicPr>
          <p:cNvPr id="11268" name="Picture 9" descr="b96a6f28197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4581525"/>
            <a:ext cx="1541462" cy="1981200"/>
          </a:xfrm>
          <a:noFill/>
        </p:spPr>
      </p:pic>
      <p:pic>
        <p:nvPicPr>
          <p:cNvPr id="11269" name="Picture 7" descr="0_7178d_57d04a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906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708cc00066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1944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_3a886_3f77660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1292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1692275" y="260350"/>
            <a:ext cx="7019925" cy="61928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  <a:tabLst>
                <a:tab pos="679450" algn="l"/>
              </a:tabLst>
            </a:pPr>
            <a:r>
              <a:rPr kumimoji="1" 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Методика создания проблемных ситуаций</a:t>
            </a:r>
            <a:endParaRPr kumimoji="1" lang="ru-RU" sz="24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воспитатель подводит детей к противоречию и предлагает им самим найти способ его разрешения;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сталкивает противоречия практической деятельности;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излагает различные точки зрения на один и тот же вопрос;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предлагает рассмотреть явление с различных позиций;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побуждает делать сравнения, обобщения, выводы из ситуации, сопоставлять факты;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1"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ставит конкретные вопросы (на обобщение, обоснование, конкретизацию, логику рассуждения);</a:t>
            </a:r>
          </a:p>
          <a:p>
            <a:pPr marL="0" indent="0" eaLnBrk="1" hangingPunct="1">
              <a:tabLst>
                <a:tab pos="679450" algn="l"/>
              </a:tabLst>
            </a:pPr>
            <a:endParaRPr lang="ru-RU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 descr="s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9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t85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5373688"/>
            <a:ext cx="19446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6265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5038"/>
            <a:ext cx="2051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124075" y="549275"/>
            <a:ext cx="44640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2400" b="1" u="sng">
                <a:solidFill>
                  <a:srgbClr val="7030A0"/>
                </a:solidFill>
                <a:cs typeface="Times New Roman" pitchFamily="18" charset="0"/>
              </a:rPr>
              <a:t>Вывод.</a:t>
            </a:r>
            <a:r>
              <a:rPr lang="ru-RU" altLang="ru-RU" sz="2400" b="1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2400"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ru-RU" altLang="ru-RU" sz="2400" b="1">
                <a:solidFill>
                  <a:srgbClr val="002060"/>
                </a:solidFill>
                <a:cs typeface="Times New Roman" pitchFamily="18" charset="0"/>
              </a:rPr>
              <a:t>Когда найден ответ, выход из проблемной ситуации, педагог всегда должен сделать вывод, обобщить высказывания детей и подвести их к правильному решению. </a:t>
            </a:r>
          </a:p>
          <a:p>
            <a:pPr algn="just">
              <a:lnSpc>
                <a:spcPct val="115000"/>
              </a:lnSpc>
            </a:pPr>
            <a:r>
              <a:rPr lang="ru-RU" altLang="ru-RU" sz="2400" b="1">
                <a:solidFill>
                  <a:srgbClr val="002060"/>
                </a:solidFill>
                <a:cs typeface="Times New Roman" pitchFamily="18" charset="0"/>
              </a:rPr>
              <a:t>В выводе ребёнок услышит свою гипотезу и предложения по решению проблемы.</a:t>
            </a:r>
          </a:p>
        </p:txBody>
      </p:sp>
      <p:pic>
        <p:nvPicPr>
          <p:cNvPr id="13315" name="Picture 6" descr="50204443_b7b6c96fdf5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890963"/>
            <a:ext cx="1441450" cy="1743075"/>
          </a:xfrm>
          <a:noFill/>
        </p:spPr>
      </p:pic>
      <p:pic>
        <p:nvPicPr>
          <p:cNvPr id="13316" name="Picture 4" descr="3e5186bbd8915494e8a4b31a648e462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404813"/>
            <a:ext cx="2009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110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119062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860800"/>
            <a:ext cx="18351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99050"/>
          </a:xfrm>
        </p:spPr>
        <p:txBody>
          <a:bodyPr/>
          <a:lstStyle/>
          <a:p>
            <a:pPr eaLnBrk="1" hangingPunct="1"/>
            <a:r>
              <a:rPr lang="ru-RU" sz="3200" smtClean="0"/>
              <a:t>ПС: «Почему варежки мокрые?»</a:t>
            </a:r>
          </a:p>
          <a:p>
            <a:pPr eaLnBrk="1" hangingPunct="1"/>
            <a:r>
              <a:rPr lang="ru-RU" sz="3200" smtClean="0"/>
              <a:t>- Какое время года на улице? (зима)</a:t>
            </a:r>
          </a:p>
          <a:p>
            <a:pPr eaLnBrk="1" hangingPunct="1"/>
            <a:r>
              <a:rPr lang="ru-RU" sz="3200" smtClean="0"/>
              <a:t>- Мы видели на прогулке воду?</a:t>
            </a:r>
          </a:p>
          <a:p>
            <a:pPr eaLnBrk="1" hangingPunct="1"/>
            <a:r>
              <a:rPr lang="ru-RU" sz="3200" smtClean="0"/>
              <a:t>- Зимой мы можем увидеть на улице воду?</a:t>
            </a:r>
          </a:p>
          <a:p>
            <a:pPr eaLnBrk="1" hangingPunct="1"/>
            <a:r>
              <a:rPr lang="ru-RU" sz="3200" smtClean="0"/>
              <a:t>- Почему промокли наши варежки, и, откуда взялась вода, если на улице снег?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 dirty="0" smtClean="0"/>
              <a:t> </a:t>
            </a:r>
            <a:endParaRPr lang="ru-RU" sz="2200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250"/>
            <a:ext cx="7772400" cy="5256213"/>
          </a:xfrm>
        </p:spPr>
        <p:txBody>
          <a:bodyPr/>
          <a:lstStyle/>
          <a:p>
            <a:pPr marR="0" eaLnBrk="1" hangingPunct="1"/>
            <a:r>
              <a:rPr lang="ru-RU" sz="2800" smtClean="0"/>
              <a:t>Математика: Нужно козлику перебраться на другой берег реки, но не может. Необходимо подобрать мостик (полоска бумаги) и проложить через речку.</a:t>
            </a:r>
            <a:br>
              <a:rPr lang="ru-RU" sz="2800" smtClean="0"/>
            </a:br>
            <a:r>
              <a:rPr lang="ru-RU" sz="2800" smtClean="0"/>
              <a:t>При выполнении задания дети сталкиваются с затруднением – не все мостики подходят.</a:t>
            </a:r>
            <a:br>
              <a:rPr lang="ru-RU" sz="2800" smtClean="0"/>
            </a:br>
            <a:r>
              <a:rPr lang="ru-RU" sz="2800" smtClean="0"/>
              <a:t>- Что надо сделать, чтобы подобрать правильную полоску? (сравнить длину полоски и ширину реки).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00CC"/>
                </a:solidFill>
              </a:rPr>
              <a:t>Спасибо за внимание</a:t>
            </a:r>
            <a:endParaRPr lang="ru-RU" sz="4800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283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Семинар  «Современные технологии обучения дошкольников» </vt:lpstr>
      <vt:lpstr>Слайд 2</vt:lpstr>
      <vt:lpstr> </vt:lpstr>
      <vt:lpstr>Слайд 4</vt:lpstr>
      <vt:lpstr>Слайд 5</vt:lpstr>
      <vt:lpstr>Слайд 6</vt:lpstr>
      <vt:lpstr> </vt:lpstr>
      <vt:lpstr>Слайд 8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«Современные технологии обучения дошкольников»</dc:title>
  <dc:creator>елена</dc:creator>
  <cp:lastModifiedBy>Венер</cp:lastModifiedBy>
  <cp:revision>62</cp:revision>
  <dcterms:created xsi:type="dcterms:W3CDTF">2013-10-21T13:22:04Z</dcterms:created>
  <dcterms:modified xsi:type="dcterms:W3CDTF">2020-08-22T09:33:01Z</dcterms:modified>
</cp:coreProperties>
</file>